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81" r:id="rId10"/>
    <p:sldId id="276" r:id="rId11"/>
    <p:sldId id="277" r:id="rId12"/>
    <p:sldId id="282" r:id="rId13"/>
    <p:sldId id="278" r:id="rId14"/>
    <p:sldId id="279" r:id="rId15"/>
    <p:sldId id="280" r:id="rId16"/>
  </p:sldIdLst>
  <p:sldSz cx="9144000" cy="5143500" type="screen16x9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-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422030" y="1028700"/>
            <a:ext cx="8229600" cy="13716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28" name="ตัวยึดวันที่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17" name="ตัวยึดท้ายกระดา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9" name="ตัวยึดหมายเลขภาพนิ่ง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1371600" y="2498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7086600" cy="13716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1600200" y="1880840"/>
            <a:ext cx="7086600" cy="1132284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457201" y="1143001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5486400" cy="391716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828800" y="1373981"/>
            <a:ext cx="5486400" cy="29718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th-TH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คลิกไอคอนเพื่อเพิ่มรูปภาพ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828800" y="875090"/>
            <a:ext cx="5486400" cy="397764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ตัวยึดชื่อเรื่อง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3" name="ตัวยึดข้อความ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4" name="ตัวยึดวันที่ 13"/>
          <p:cNvSpPr>
            <a:spLocks noGrp="1"/>
          </p:cNvSpPr>
          <p:nvPr>
            <p:ph type="dt" sz="half" idx="2"/>
          </p:nvPr>
        </p:nvSpPr>
        <p:spPr>
          <a:xfrm>
            <a:off x="4572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7094606-EF4E-4EEF-8DA9-B85C4381FEAB}" type="datetimeFigureOut">
              <a:rPr lang="th-TH" smtClean="0"/>
              <a:pPr/>
              <a:t>01/08/63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23" name="ตัวยึด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7924800" y="4812507"/>
            <a:ext cx="762000" cy="273844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Photosynthesis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h-TH" dirty="0" smtClean="0"/>
              <a:t>พืชและ </a:t>
            </a:r>
            <a:r>
              <a:rPr lang="en-US" dirty="0" smtClean="0"/>
              <a:t>cyanobacteria </a:t>
            </a:r>
            <a:r>
              <a:rPr lang="th-TH" dirty="0" smtClean="0"/>
              <a:t>จับแสงจากดวงอาทิตย์ ใช้เป็นพลังงานในการสร้างสารอินทรีย์จากสารอนินท</a:t>
            </a:r>
            <a:r>
              <a:rPr lang="th-TH" dirty="0" err="1" smtClean="0"/>
              <a:t>รีย์</a:t>
            </a:r>
            <a:r>
              <a:rPr lang="th-TH" dirty="0" smtClean="0"/>
              <a:t> เช่น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th-TH" dirty="0" smtClean="0"/>
              <a:t>ไนเตรท</a:t>
            </a:r>
            <a:r>
              <a:rPr lang="th-TH" dirty="0" err="1" smtClean="0"/>
              <a:t>และซัลเฟต</a:t>
            </a:r>
            <a:r>
              <a:rPr lang="th-TH" dirty="0" smtClean="0"/>
              <a:t> เพื่อสร้างสารต่าง ๆ ในเซลล์</a:t>
            </a:r>
          </a:p>
          <a:p>
            <a:r>
              <a:rPr lang="th-TH" dirty="0" smtClean="0"/>
              <a:t>พลังงาน</a:t>
            </a:r>
            <a:r>
              <a:rPr lang="th-TH" dirty="0" err="1" smtClean="0"/>
              <a:t>จากโฟ</a:t>
            </a:r>
            <a:r>
              <a:rPr lang="th-TH" dirty="0" smtClean="0"/>
              <a:t>ตอน แยกน้ำเป็นออกซิเจนและไฮโดรเจน โดยไฮโดรเจนไปรวมกลายเป็น </a:t>
            </a:r>
            <a:r>
              <a:rPr lang="en-US" dirty="0" smtClean="0"/>
              <a:t>NADPH</a:t>
            </a:r>
          </a:p>
          <a:p>
            <a:r>
              <a:rPr lang="th-TH" dirty="0" smtClean="0"/>
              <a:t>กระบวนการ </a:t>
            </a:r>
            <a:r>
              <a:rPr lang="en-US" dirty="0" smtClean="0"/>
              <a:t>light reaction </a:t>
            </a:r>
            <a:r>
              <a:rPr lang="th-TH" dirty="0" smtClean="0"/>
              <a:t>เกิดขึ้นใน </a:t>
            </a:r>
            <a:r>
              <a:rPr lang="en-US" dirty="0" smtClean="0"/>
              <a:t>reaction center </a:t>
            </a:r>
            <a:r>
              <a:rPr lang="th-TH" dirty="0" smtClean="0"/>
              <a:t>ภายใน </a:t>
            </a:r>
            <a:r>
              <a:rPr lang="en-US" dirty="0" smtClean="0"/>
              <a:t>membrane</a:t>
            </a:r>
          </a:p>
          <a:p>
            <a:r>
              <a:rPr lang="th-TH" dirty="0" smtClean="0"/>
              <a:t>มีการขนส่งอิเล็กตรอน สร้าง </a:t>
            </a:r>
            <a:r>
              <a:rPr lang="en-US" dirty="0" smtClean="0"/>
              <a:t>ATP</a:t>
            </a:r>
          </a:p>
          <a:p>
            <a:r>
              <a:rPr lang="th-TH" dirty="0"/>
              <a:t>ใช้ </a:t>
            </a:r>
            <a:r>
              <a:rPr lang="en-US" dirty="0"/>
              <a:t>NADPH </a:t>
            </a:r>
            <a:r>
              <a:rPr lang="th-TH" dirty="0"/>
              <a:t>กับ </a:t>
            </a:r>
            <a:r>
              <a:rPr lang="en-US" dirty="0"/>
              <a:t>ATP </a:t>
            </a:r>
            <a:r>
              <a:rPr lang="th-TH" dirty="0"/>
              <a:t>ในการสร้างคาร์โบไฮเดรตจาก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th-TH" dirty="0"/>
              <a:t>เรียกว่า </a:t>
            </a:r>
            <a:r>
              <a:rPr lang="en-US" dirty="0"/>
              <a:t>dark reaction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6728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1510"/>
            <a:ext cx="7814063" cy="4608512"/>
          </a:xfrm>
        </p:spPr>
      </p:pic>
    </p:spTree>
    <p:extLst>
      <p:ext uri="{BB962C8B-B14F-4D97-AF65-F5344CB8AC3E}">
        <p14:creationId xmlns:p14="http://schemas.microsoft.com/office/powerpoint/2010/main" val="2618373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5" y="555526"/>
            <a:ext cx="8936530" cy="3600400"/>
          </a:xfrm>
        </p:spPr>
      </p:pic>
    </p:spTree>
    <p:extLst>
      <p:ext uri="{BB962C8B-B14F-4D97-AF65-F5344CB8AC3E}">
        <p14:creationId xmlns:p14="http://schemas.microsoft.com/office/powerpoint/2010/main" val="4219477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8" y="123478"/>
            <a:ext cx="9059505" cy="4392488"/>
          </a:xfrm>
        </p:spPr>
      </p:pic>
    </p:spTree>
    <p:extLst>
      <p:ext uri="{BB962C8B-B14F-4D97-AF65-F5344CB8AC3E}">
        <p14:creationId xmlns:p14="http://schemas.microsoft.com/office/powerpoint/2010/main" val="3073953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55526"/>
            <a:ext cx="8229600" cy="140154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18" y="1851670"/>
            <a:ext cx="8267330" cy="256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23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1510"/>
            <a:ext cx="3305766" cy="453650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34016"/>
            <a:ext cx="3384376" cy="47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31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1510"/>
            <a:ext cx="8194792" cy="4608512"/>
          </a:xfrm>
        </p:spPr>
      </p:pic>
    </p:spTree>
    <p:extLst>
      <p:ext uri="{BB962C8B-B14F-4D97-AF65-F5344CB8AC3E}">
        <p14:creationId xmlns:p14="http://schemas.microsoft.com/office/powerpoint/2010/main" val="2328922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3478"/>
            <a:ext cx="8208912" cy="4927218"/>
          </a:xfrm>
        </p:spPr>
      </p:pic>
    </p:spTree>
    <p:extLst>
      <p:ext uri="{BB962C8B-B14F-4D97-AF65-F5344CB8AC3E}">
        <p14:creationId xmlns:p14="http://schemas.microsoft.com/office/powerpoint/2010/main" val="288149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h-TH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2043"/>
            <a:ext cx="7406374" cy="466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1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3478"/>
            <a:ext cx="7992888" cy="4020783"/>
          </a:xfrm>
        </p:spPr>
      </p:pic>
    </p:spTree>
    <p:extLst>
      <p:ext uri="{BB962C8B-B14F-4D97-AF65-F5344CB8AC3E}">
        <p14:creationId xmlns:p14="http://schemas.microsoft.com/office/powerpoint/2010/main" val="125152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411510"/>
            <a:ext cx="7988379" cy="4536504"/>
          </a:xfrm>
        </p:spPr>
      </p:pic>
    </p:spTree>
    <p:extLst>
      <p:ext uri="{BB962C8B-B14F-4D97-AF65-F5344CB8AC3E}">
        <p14:creationId xmlns:p14="http://schemas.microsoft.com/office/powerpoint/2010/main" val="676109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1510"/>
            <a:ext cx="6840760" cy="4572556"/>
          </a:xfrm>
        </p:spPr>
      </p:pic>
    </p:spTree>
    <p:extLst>
      <p:ext uri="{BB962C8B-B14F-4D97-AF65-F5344CB8AC3E}">
        <p14:creationId xmlns:p14="http://schemas.microsoft.com/office/powerpoint/2010/main" val="254122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9" y="555526"/>
            <a:ext cx="8995843" cy="3600400"/>
          </a:xfrm>
        </p:spPr>
      </p:pic>
    </p:spTree>
    <p:extLst>
      <p:ext uri="{BB962C8B-B14F-4D97-AF65-F5344CB8AC3E}">
        <p14:creationId xmlns:p14="http://schemas.microsoft.com/office/powerpoint/2010/main" val="224589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1510"/>
            <a:ext cx="7547040" cy="4608512"/>
          </a:xfrm>
        </p:spPr>
      </p:pic>
    </p:spTree>
    <p:extLst>
      <p:ext uri="{BB962C8B-B14F-4D97-AF65-F5344CB8AC3E}">
        <p14:creationId xmlns:p14="http://schemas.microsoft.com/office/powerpoint/2010/main" val="212408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23477"/>
            <a:ext cx="3600400" cy="4967045"/>
          </a:xfrm>
        </p:spPr>
      </p:pic>
    </p:spTree>
    <p:extLst>
      <p:ext uri="{BB962C8B-B14F-4D97-AF65-F5344CB8AC3E}">
        <p14:creationId xmlns:p14="http://schemas.microsoft.com/office/powerpoint/2010/main" val="5974050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ปลายสุด">
  <a:themeElements>
    <a:clrScheme name="ปลายสุด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ปลายสุด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ปลายสุด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188</TotalTime>
  <Words>78</Words>
  <Application>Microsoft Office PowerPoint</Application>
  <PresentationFormat>On-screen Show (16:9)</PresentationFormat>
  <Paragraphs>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ปลายสุด</vt:lpstr>
      <vt:lpstr>Photosynthesis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biochemistry</dc:title>
  <dc:creator>PC</dc:creator>
  <cp:lastModifiedBy>KopZa</cp:lastModifiedBy>
  <cp:revision>38</cp:revision>
  <dcterms:created xsi:type="dcterms:W3CDTF">2020-07-21T15:28:32Z</dcterms:created>
  <dcterms:modified xsi:type="dcterms:W3CDTF">2020-08-01T01:09:40Z</dcterms:modified>
</cp:coreProperties>
</file>