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4" r:id="rId11"/>
    <p:sldId id="262" r:id="rId12"/>
    <p:sldId id="263" r:id="rId13"/>
    <p:sldId id="265" r:id="rId14"/>
    <p:sldId id="266" r:id="rId15"/>
    <p:sldId id="267" r:id="rId16"/>
    <p:sldId id="268" r:id="rId17"/>
    <p:sldId id="269" r:id="rId18"/>
  </p:sldIdLst>
  <p:sldSz cx="9144000" cy="5143500" type="screen16x9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593805-C70B-47EA-9C71-75A7ACB94226}" v="13" dt="2020-08-06T03:50:19.0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28" name="ตัวยึดวันที่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17" name="ตัวยึดท้ายกระดา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9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/>
              <a:t>คลิกเพื่อแก้ไขลักษณะชื่อเรื่องรองต้นแบบ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th-TH">
                <a:solidFill>
                  <a:schemeClr val="lt1"/>
                </a:solidFill>
                <a:latin typeface="+mn-lt"/>
                <a:ea typeface="+mn-ea"/>
                <a:cs typeface="+mn-cs"/>
              </a:rPr>
              <a:t>คลิกไอคอนเพื่อเพิ่มรูปภาพ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ยึดชื่อเรื่อง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ยึดข้อความ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/>
              <a:t>ระดับที่สอง</a:t>
            </a:r>
          </a:p>
          <a:p>
            <a:pPr lvl="2" eaLnBrk="1" latinLnBrk="0" hangingPunct="1"/>
            <a:r>
              <a:rPr kumimoji="0" lang="th-TH"/>
              <a:t>ระดับที่สาม</a:t>
            </a:r>
          </a:p>
          <a:p>
            <a:pPr lvl="3" eaLnBrk="1" latinLnBrk="0" hangingPunct="1"/>
            <a:r>
              <a:rPr kumimoji="0" lang="th-TH"/>
              <a:t>ระดับที่สี่</a:t>
            </a:r>
          </a:p>
          <a:p>
            <a:pPr lvl="4" eaLnBrk="1" latinLnBrk="0" hangingPunct="1"/>
            <a:r>
              <a:rPr kumimoji="0" lang="th-TH"/>
              <a:t>ระดับที่ห้า</a:t>
            </a:r>
            <a:endParaRPr kumimoji="0" lang="en-US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094606-EF4E-4EEF-8DA9-B85C4381FEAB}" type="datetimeFigureOut">
              <a:rPr lang="th-TH" smtClean="0"/>
              <a:pPr/>
              <a:t>06/08/63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076B737-9D08-4887-9134-C33EA0FCC649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Plant biochemistry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01402461 </a:t>
            </a:r>
            <a:r>
              <a:rPr lang="th-TH" dirty="0"/>
              <a:t>ชีวเคมีของพืช</a:t>
            </a:r>
          </a:p>
          <a:p>
            <a:r>
              <a:rPr lang="th-TH" dirty="0"/>
              <a:t>บทที่ 3 การตรึงคาร์บอนและผลิตภัณฑ์จากการสังเคราะห์แสง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หนังสือพิมพ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C79867D-A8A9-4CDB-8CA3-BDF243D0BE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96" y="50800"/>
            <a:ext cx="6978409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330086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2330414-1E07-460D-9D00-87121C2A6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35" y="50800"/>
            <a:ext cx="6092930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509132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F75383C8-968D-4DBE-BD58-8CBC9C52C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70" y="50800"/>
            <a:ext cx="6167461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4216079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5CE226B-735A-4AFA-B2DA-5275F59F8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230160"/>
            <a:ext cx="8963025" cy="4683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5271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4" descr="รูปภาพประกอบด้วย ภาพหน้าจอ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A75A6FBB-4E8B-49E1-B69F-D348809B8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958405"/>
            <a:ext cx="8963025" cy="3226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3989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E84B689-17B3-4775-B237-A9CFE8BF1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50" y="50800"/>
            <a:ext cx="3983101" cy="504190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B1BC91C-1ED2-4691-B36E-52B1F5370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8" y="50800"/>
            <a:ext cx="6954345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286865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09F7FC97-9255-4983-B5FE-E3761894B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34" y="50800"/>
            <a:ext cx="6322132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208667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1566F2F-AC88-441D-8D74-8C5CC260F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837" y="50800"/>
            <a:ext cx="5480326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1825094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หนังสือพิมพ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4570AAE-6509-4FA0-90C7-2AC410ED8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98" y="50800"/>
            <a:ext cx="7581804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1229260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A258EF4F-4067-4EA6-8AF9-59A5A048F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1552206"/>
            <a:ext cx="8963025" cy="2039087"/>
          </a:xfrm>
          <a:noFill/>
        </p:spPr>
      </p:pic>
    </p:spTree>
    <p:extLst>
      <p:ext uri="{BB962C8B-B14F-4D97-AF65-F5344CB8AC3E}">
        <p14:creationId xmlns:p14="http://schemas.microsoft.com/office/powerpoint/2010/main" val="58279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, แผนที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7F0D97A-186D-4B6F-9227-0F73B5F05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43" y="50800"/>
            <a:ext cx="7202715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2314695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 descr="รูปภาพประกอบด้วย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443BCEAA-5DB3-4CCE-9936-A97F4D2E2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311" y="50800"/>
            <a:ext cx="6813378" cy="5041900"/>
          </a:xfrm>
          <a:noFill/>
        </p:spPr>
      </p:pic>
    </p:spTree>
    <p:extLst>
      <p:ext uri="{BB962C8B-B14F-4D97-AF65-F5344CB8AC3E}">
        <p14:creationId xmlns:p14="http://schemas.microsoft.com/office/powerpoint/2010/main" val="13756896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ปลายสุด">
  <a:themeElements>
    <a:clrScheme name="ปลายสุด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ปลายสุด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ปลายสุด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3866A0792E2C49A45B325FC58B8C98" ma:contentTypeVersion="2" ma:contentTypeDescription="Create a new document." ma:contentTypeScope="" ma:versionID="a61084b7e301274578dedf4f69681f0f">
  <xsd:schema xmlns:xsd="http://www.w3.org/2001/XMLSchema" xmlns:xs="http://www.w3.org/2001/XMLSchema" xmlns:p="http://schemas.microsoft.com/office/2006/metadata/properties" xmlns:ns3="9a6170da-27a3-4018-b0dc-d622c403c83d" targetNamespace="http://schemas.microsoft.com/office/2006/metadata/properties" ma:root="true" ma:fieldsID="ce03d035f138402c1b6f5a00168804f6" ns3:_="">
    <xsd:import namespace="9a6170da-27a3-4018-b0dc-d622c403c83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6170da-27a3-4018-b0dc-d622c403c8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C7235E-A8A5-45CA-8059-D85A452FCD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6170da-27a3-4018-b0dc-d622c403c8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DCB396-7C53-4F06-8CEA-A617378060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EFBB96-B5D7-413E-89AE-7CF13D66ECEE}">
  <ds:schemaRefs>
    <ds:schemaRef ds:uri="9a6170da-27a3-4018-b0dc-d622c403c83d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นำเสนอทางหน้าจอ (16:9)</PresentationFormat>
  <Paragraphs>3</Paragraphs>
  <Slides>14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14</vt:i4>
      </vt:variant>
    </vt:vector>
  </HeadingPairs>
  <TitlesOfParts>
    <vt:vector size="20" baseType="lpstr">
      <vt:lpstr>Book Antiqua</vt:lpstr>
      <vt:lpstr>Lucida Sans</vt:lpstr>
      <vt:lpstr>Wingdings</vt:lpstr>
      <vt:lpstr>Wingdings 2</vt:lpstr>
      <vt:lpstr>Wingdings 3</vt:lpstr>
      <vt:lpstr>ปลายสุด</vt:lpstr>
      <vt:lpstr>Plant biochemistry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biochemistry</dc:title>
  <dc:creator>puttaporn songsri</dc:creator>
  <cp:lastModifiedBy>puttaporn songsri</cp:lastModifiedBy>
  <cp:revision>1</cp:revision>
  <dcterms:created xsi:type="dcterms:W3CDTF">2020-08-06T03:50:31Z</dcterms:created>
  <dcterms:modified xsi:type="dcterms:W3CDTF">2020-08-06T03:51:27Z</dcterms:modified>
</cp:coreProperties>
</file>