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8" r:id="rId6"/>
    <p:sldId id="257" r:id="rId7"/>
    <p:sldId id="259" r:id="rId8"/>
    <p:sldId id="260" r:id="rId9"/>
    <p:sldId id="261" r:id="rId10"/>
    <p:sldId id="262" r:id="rId11"/>
    <p:sldId id="264" r:id="rId12"/>
    <p:sldId id="265" r:id="rId13"/>
    <p:sldId id="263" r:id="rId14"/>
    <p:sldId id="267" r:id="rId15"/>
    <p:sldId id="266" r:id="rId16"/>
  </p:sldIdLst>
  <p:sldSz cx="9144000" cy="5143500" type="screen16x9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593805-C70B-47EA-9C71-75A7ACB94226}" v="13" dt="2020-08-06T03:50:19.0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59" d="100"/>
          <a:sy n="159" d="100"/>
        </p:scale>
        <p:origin x="-150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ชื่อเรื่อง 7"/>
          <p:cNvSpPr>
            <a:spLocks noGrp="1"/>
          </p:cNvSpPr>
          <p:nvPr>
            <p:ph type="ctrTitle"/>
          </p:nvPr>
        </p:nvSpPr>
        <p:spPr>
          <a:xfrm>
            <a:off x="422030" y="1028700"/>
            <a:ext cx="8229600" cy="13716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28" name="ตัวยึดวันที่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14/08/63</a:t>
            </a:fld>
            <a:endParaRPr lang="th-TH"/>
          </a:p>
        </p:txBody>
      </p:sp>
      <p:sp>
        <p:nvSpPr>
          <p:cNvPr id="17" name="ตัวยึดท้ายกระดา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9" name="ตัวยึดหมายเลขภาพนิ่ง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9" name="ชื่อเรื่องรอง 8"/>
          <p:cNvSpPr>
            <a:spLocks noGrp="1"/>
          </p:cNvSpPr>
          <p:nvPr>
            <p:ph type="subTitle" idx="1"/>
          </p:nvPr>
        </p:nvSpPr>
        <p:spPr>
          <a:xfrm>
            <a:off x="1371600" y="2498774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/>
              <a:t>คลิกเพื่อแก้ไขลักษณะชื่อเรื่องรองต้นแบบ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14/08/63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14/08/63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14/08/63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00200" y="457200"/>
            <a:ext cx="7086600" cy="13716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1600200" y="1880840"/>
            <a:ext cx="7086600" cy="1132284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14/08/63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7924800" y="4812507"/>
            <a:ext cx="762000" cy="273844"/>
          </a:xfrm>
        </p:spPr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14/08/63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6" y="1151335"/>
            <a:ext cx="4041775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00" y="1771651"/>
            <a:ext cx="4040188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6" y="1771651"/>
            <a:ext cx="4041775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14/08/63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14/08/63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14/08/63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457201" y="1143001"/>
            <a:ext cx="3008313" cy="3451622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14/08/63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5486400" cy="391716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828800" y="1373981"/>
            <a:ext cx="5486400" cy="29718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th-TH">
                <a:solidFill>
                  <a:schemeClr val="lt1"/>
                </a:solidFill>
                <a:latin typeface="+mn-lt"/>
                <a:ea typeface="+mn-ea"/>
                <a:cs typeface="+mn-cs"/>
              </a:rPr>
              <a:t>คลิกไอคอนเพื่อเพิ่มรูปภาพ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828800" y="875090"/>
            <a:ext cx="5486400" cy="397764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14/08/63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ตัวยึดชื่อเรื่อง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3" name="ตัวยึดข้อความ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3187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/>
              <a:t>ระดับที่สอง</a:t>
            </a:r>
          </a:p>
          <a:p>
            <a:pPr lvl="2" eaLnBrk="1" latinLnBrk="0" hangingPunct="1"/>
            <a:r>
              <a:rPr kumimoji="0" lang="th-TH"/>
              <a:t>ระดับที่สาม</a:t>
            </a:r>
          </a:p>
          <a:p>
            <a:pPr lvl="3" eaLnBrk="1" latinLnBrk="0" hangingPunct="1"/>
            <a:r>
              <a:rPr kumimoji="0" lang="th-TH"/>
              <a:t>ระดับที่สี่</a:t>
            </a:r>
          </a:p>
          <a:p>
            <a:pPr lvl="4" eaLnBrk="1" latinLnBrk="0" hangingPunct="1"/>
            <a:r>
              <a:rPr kumimoji="0" lang="th-TH"/>
              <a:t>ระดับที่ห้า</a:t>
            </a:r>
            <a:endParaRPr kumimoji="0" lang="en-US"/>
          </a:p>
        </p:txBody>
      </p:sp>
      <p:sp>
        <p:nvSpPr>
          <p:cNvPr id="14" name="ตัวยึดวันที่ 13"/>
          <p:cNvSpPr>
            <a:spLocks noGrp="1"/>
          </p:cNvSpPr>
          <p:nvPr>
            <p:ph type="dt" sz="half" idx="2"/>
          </p:nvPr>
        </p:nvSpPr>
        <p:spPr>
          <a:xfrm>
            <a:off x="4572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7094606-EF4E-4EEF-8DA9-B85C4381FEAB}" type="datetimeFigureOut">
              <a:rPr lang="th-TH" smtClean="0"/>
              <a:pPr/>
              <a:t>14/08/63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3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23" name="ตัวยึดหมายเลขภาพนิ่ง 22"/>
          <p:cNvSpPr>
            <a:spLocks noGrp="1"/>
          </p:cNvSpPr>
          <p:nvPr>
            <p:ph type="sldNum" sz="quarter" idx="4"/>
          </p:nvPr>
        </p:nvSpPr>
        <p:spPr>
          <a:xfrm>
            <a:off x="7924800" y="4812507"/>
            <a:ext cx="762000" cy="273844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Plant biochemistry</a:t>
            </a: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01402461 </a:t>
            </a:r>
            <a:r>
              <a:rPr lang="th-TH" dirty="0"/>
              <a:t>ชีวเคมีของพืช</a:t>
            </a:r>
          </a:p>
          <a:p>
            <a:r>
              <a:rPr lang="th-TH" dirty="0"/>
              <a:t>บทที่ </a:t>
            </a:r>
            <a:r>
              <a:rPr lang="th-TH" dirty="0" smtClean="0"/>
              <a:t>4 </a:t>
            </a:r>
            <a:r>
              <a:rPr lang="en-US" dirty="0" smtClean="0"/>
              <a:t>Nitrate Assimilation</a:t>
            </a:r>
            <a:endParaRPr lang="th-TH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ยึดเนื้อหา 3" descr="Untitled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57172"/>
            <a:ext cx="8161611" cy="450059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ยึดเนื้อหา 3" descr="Untitled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58"/>
            <a:ext cx="8330673" cy="492922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ยึดเนื้อหา 3" descr="1672922_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42840"/>
            <a:ext cx="5000660" cy="5000660"/>
          </a:xfrm>
        </p:spPr>
      </p:pic>
      <p:pic>
        <p:nvPicPr>
          <p:cNvPr id="5" name="รูปภาพ 4" descr="tgtq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0"/>
            <a:ext cx="2418973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Nitrate Assimilation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dirty="0" smtClean="0"/>
              <a:t>ไนโตรเจน จำเป็นต้องใช้เป็นองค์ประกอบของโปรตีน กรดนิวคลีอิก และสาร</a:t>
            </a:r>
            <a:r>
              <a:rPr lang="th-TH" dirty="0" err="1" smtClean="0"/>
              <a:t>ชีว</a:t>
            </a:r>
            <a:r>
              <a:rPr lang="th-TH" dirty="0" smtClean="0"/>
              <a:t>โมเลกุลอื่น ๆ </a:t>
            </a:r>
          </a:p>
          <a:p>
            <a:r>
              <a:rPr lang="th-TH" dirty="0" smtClean="0"/>
              <a:t>ไนโตรเจนในสิ่งมีชีวิตได้มาจากการตรึงไนโตรเจนจากบรรยากาศ และจาก</a:t>
            </a:r>
          </a:p>
          <a:p>
            <a:pPr>
              <a:buNone/>
            </a:pPr>
            <a:r>
              <a:rPr lang="th-TH" dirty="0" smtClean="0"/>
              <a:t>ไนเตรทหรือแอมโมเนียในดินหรือน้ำ</a:t>
            </a:r>
          </a:p>
          <a:p>
            <a:r>
              <a:rPr lang="th-TH" dirty="0" smtClean="0"/>
              <a:t> </a:t>
            </a:r>
            <a:r>
              <a:rPr lang="th-TH" dirty="0" smtClean="0"/>
              <a:t>แบคทีเรียบางชนิดเท่านั้นที่ตรึงไนโตรเจนจากบรรยากาศได้ ส่วนใหญ่ 99</a:t>
            </a:r>
            <a:r>
              <a:rPr lang="en-US" dirty="0" smtClean="0"/>
              <a:t>% </a:t>
            </a:r>
            <a:r>
              <a:rPr lang="th-TH" dirty="0" smtClean="0"/>
              <a:t>พืชได้มาจากไนเตรท</a:t>
            </a:r>
          </a:p>
          <a:p>
            <a:r>
              <a:rPr lang="en-US" dirty="0" smtClean="0"/>
              <a:t>NH</a:t>
            </a:r>
            <a:r>
              <a:rPr lang="en-US" baseline="-25000" dirty="0" smtClean="0"/>
              <a:t>4</a:t>
            </a:r>
            <a:r>
              <a:rPr lang="en-US" baseline="30000" dirty="0" smtClean="0"/>
              <a:t>+ </a:t>
            </a:r>
            <a:r>
              <a:rPr lang="th-TH" dirty="0" smtClean="0"/>
              <a:t> เกิดจากเม</a:t>
            </a:r>
            <a:r>
              <a:rPr lang="th-TH" dirty="0" err="1" smtClean="0"/>
              <a:t>แทบอ</a:t>
            </a:r>
            <a:r>
              <a:rPr lang="th-TH" dirty="0" smtClean="0"/>
              <a:t>ลิซึมของสารอินทรีย์ จะถูกออกซิไดซ์เป็นไนเตรทกลับคืนสู่ระบบนิเวศโดย </a:t>
            </a:r>
            <a:r>
              <a:rPr lang="en-US" dirty="0" smtClean="0"/>
              <a:t>nitrifying bacteria</a:t>
            </a:r>
            <a:endParaRPr lang="th-TH" dirty="0" smtClean="0"/>
          </a:p>
          <a:p>
            <a:pPr>
              <a:buNone/>
            </a:pPr>
            <a:endParaRPr lang="th-TH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ยึดเนื้อหา 3" descr="Untitled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4780" y="0"/>
            <a:ext cx="4213169" cy="514880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6" name="Picture 2" descr="D:\My Documents\Desktop\Untitled-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74482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ยึดเนื้อหา 3" descr="Untitled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0"/>
            <a:ext cx="6542711" cy="51435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Nitrogen Fixation</a:t>
            </a:r>
            <a:endParaRPr lang="th-TH" dirty="0"/>
          </a:p>
        </p:txBody>
      </p:sp>
      <p:pic>
        <p:nvPicPr>
          <p:cNvPr id="4" name="ตัวยึดเนื้อหา 3" descr="Untitled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071552"/>
            <a:ext cx="6022672" cy="407194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Arbuscular</a:t>
            </a:r>
            <a:r>
              <a:rPr lang="en-US" dirty="0" smtClean="0"/>
              <a:t> </a:t>
            </a:r>
            <a:r>
              <a:rPr lang="en-US" dirty="0" err="1" smtClean="0"/>
              <a:t>mycorrhiza</a:t>
            </a:r>
            <a:endParaRPr lang="th-TH" dirty="0"/>
          </a:p>
        </p:txBody>
      </p:sp>
      <p:pic>
        <p:nvPicPr>
          <p:cNvPr id="4" name="ตัวยึดเนื้อหา 3" descr="Untitled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71553"/>
            <a:ext cx="8085975" cy="342902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ยึดเนื้อหา 3" descr="bigstock-Plant-Tissue-Systems-Vector-Il-325357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0"/>
            <a:ext cx="5143500" cy="51435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ยึดเนื้อหา 3" descr="bigstock-Plant-Tissue-Systems-Vector-Il-32535700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1" y="285734"/>
            <a:ext cx="7738277" cy="4786346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ปลายสุด">
  <a:themeElements>
    <a:clrScheme name="ปลายสุด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ปลายสุด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ปลายสุด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3866A0792E2C49A45B325FC58B8C98" ma:contentTypeVersion="2" ma:contentTypeDescription="Create a new document." ma:contentTypeScope="" ma:versionID="a61084b7e301274578dedf4f69681f0f">
  <xsd:schema xmlns:xsd="http://www.w3.org/2001/XMLSchema" xmlns:xs="http://www.w3.org/2001/XMLSchema" xmlns:p="http://schemas.microsoft.com/office/2006/metadata/properties" xmlns:ns3="9a6170da-27a3-4018-b0dc-d622c403c83d" targetNamespace="http://schemas.microsoft.com/office/2006/metadata/properties" ma:root="true" ma:fieldsID="ce03d035f138402c1b6f5a00168804f6" ns3:_="">
    <xsd:import namespace="9a6170da-27a3-4018-b0dc-d622c403c83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6170da-27a3-4018-b0dc-d622c403c8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EFBB96-B5D7-413E-89AE-7CF13D66ECEE}">
  <ds:schemaRefs>
    <ds:schemaRef ds:uri="9a6170da-27a3-4018-b0dc-d622c403c83d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4DCB396-7C53-4F06-8CEA-A617378060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C7235E-A8A5-45CA-8059-D85A452FCD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6170da-27a3-4018-b0dc-d622c403c8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98</Words>
  <Application>Microsoft Office PowerPoint</Application>
  <PresentationFormat>นำเสนอทางหน้าจอ (16:9)</PresentationFormat>
  <Paragraphs>11</Paragraphs>
  <Slides>12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12</vt:i4>
      </vt:variant>
    </vt:vector>
  </HeadingPairs>
  <TitlesOfParts>
    <vt:vector size="13" baseType="lpstr">
      <vt:lpstr>ปลายสุด</vt:lpstr>
      <vt:lpstr>Plant biochemistry</vt:lpstr>
      <vt:lpstr>Nitrate Assimilation</vt:lpstr>
      <vt:lpstr>ภาพนิ่ง 3</vt:lpstr>
      <vt:lpstr>ภาพนิ่ง 4</vt:lpstr>
      <vt:lpstr>ภาพนิ่ง 5</vt:lpstr>
      <vt:lpstr>Nitrogen Fixation</vt:lpstr>
      <vt:lpstr>Arbuscular mycorrhiza</vt:lpstr>
      <vt:lpstr>ภาพนิ่ง 8</vt:lpstr>
      <vt:lpstr>ภาพนิ่ง 9</vt:lpstr>
      <vt:lpstr>ภาพนิ่ง 10</vt:lpstr>
      <vt:lpstr>ภาพนิ่ง 11</vt:lpstr>
      <vt:lpstr>ภาพนิ่ง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biochemistry</dc:title>
  <dc:creator>puttaporn songsri</dc:creator>
  <cp:lastModifiedBy>PC</cp:lastModifiedBy>
  <cp:revision>16</cp:revision>
  <dcterms:created xsi:type="dcterms:W3CDTF">2020-08-06T03:50:31Z</dcterms:created>
  <dcterms:modified xsi:type="dcterms:W3CDTF">2020-08-14T13:50:03Z</dcterms:modified>
</cp:coreProperties>
</file>